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D9E40CA-2138-421C-96AC-4B94747684D5}">
  <a:tblStyle styleId="{ED9E40CA-2138-421C-96AC-4B94747684D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72c80720c_0_28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272c80720c_0_2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b0af9e4b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b0af9e4b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b06780b96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b06780b96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{ED9E40CA-2138-421C-96AC-4B94747684D5}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i="1" sz="15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{ED9E40CA-2138-421C-96AC-4B94747684D5}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a:t>
                      </a:r>
                      <a:r>
                        <a:rPr lang="en" sz="1800">
                          <a:solidFill>
                            <a:srgbClr val="1F1F1F"/>
                          </a:solidFill>
                          <a:highlight>
                            <a:srgbClr val="FFFFFF"/>
                          </a:highlight>
                          <a:latin typeface="Inter"/>
                          <a:ea typeface="Inter"/>
                          <a:cs typeface="Inter"/>
                          <a:sym typeface="Inter"/>
                        </a:rPr>
                        <a:t>political approach promoting unity among different Indigenous groups in the Americas regardless of tribal distinctions and cultural differences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sz="1500">
                          <a:latin typeface="Inter"/>
                          <a:ea typeface="Inter"/>
                          <a:cs typeface="Inter"/>
                          <a:sym typeface="Inter"/>
                        </a:rPr>
                        <a:t>“Until the end of the nineteenth century, Indian response to white encroachment was largely tribal but included some loose, regional, intertribal groupings with a Pan-Indian flavor.”</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Hazel W. Hertzberg, </a:t>
                      </a:r>
                      <a:r>
                        <a:rPr i="1" lang="en" sz="1500">
                          <a:latin typeface="Inter"/>
                          <a:ea typeface="Inter"/>
                          <a:cs typeface="Inter"/>
                          <a:sym typeface="Inter"/>
                        </a:rPr>
                        <a:t>The Search for an American Indian Identity</a:t>
                      </a:r>
                      <a:r>
                        <a:rPr lang="en" sz="1500">
                          <a:latin typeface="Inter"/>
                          <a:ea typeface="Inter"/>
                          <a:cs typeface="Inter"/>
                          <a:sym typeface="Inter"/>
                        </a:rPr>
                        <a:t>: Modern Pan-Indian Movements</a:t>
                      </a:r>
                      <a:r>
                        <a:rPr i="1" lang="en" sz="1500">
                          <a:latin typeface="Inter"/>
                          <a:ea typeface="Inter"/>
                          <a:cs typeface="Inter"/>
                          <a:sym typeface="Inter"/>
                        </a:rPr>
                        <a:t>, 1971.</a:t>
                      </a:r>
                      <a:endParaRPr i="1" sz="15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Pan-Indianism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Why is it difficult for all six New England states to work together to save the Patriots? What could they do to overcome their differences and convince the NFL to keep the team in New England?</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76" name="Google Shape;76;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77" name="Google Shape;77;p16"/>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The Patriots Are in Trouble!</a:t>
            </a:r>
            <a:endParaRPr b="1">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Imagine there’s a serious rumor that the New England Patriots are going to be moved to another state—like California. The only way to stop it is for all six New England states to work together and convince the NFL to keep the team in New England. But there’s a problem…</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pic>
        <p:nvPicPr>
          <p:cNvPr id="78" name="Google Shape;78;p16" title="US His DC Project - 2025-03-22T152932.869.jpg"/>
          <p:cNvPicPr preferRelativeResize="0"/>
          <p:nvPr/>
        </p:nvPicPr>
        <p:blipFill rotWithShape="1">
          <a:blip r:embed="rId3">
            <a:alphaModFix/>
          </a:blip>
          <a:srcRect b="32851" l="9567" r="0" t="9786"/>
          <a:stretch/>
        </p:blipFill>
        <p:spPr>
          <a:xfrm>
            <a:off x="286050" y="1833500"/>
            <a:ext cx="4906157" cy="17504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